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FA2D33-39A2-436C-944C-789B342AF02C}" v="1" dt="2024-03-03T18:01:31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47F33EA9-5C11-4BCC-A351-1EE8F6C1AC76}"/>
    <pc:docChg chg="undo custSel addSld modSld">
      <pc:chgData name="Christie Shaji" userId="5d1578076b518fb4" providerId="LiveId" clId="{47F33EA9-5C11-4BCC-A351-1EE8F6C1AC76}" dt="2024-01-03T15:53:12.987" v="50"/>
      <pc:docMkLst>
        <pc:docMk/>
      </pc:docMkLst>
      <pc:sldChg chg="addSp delSp modSp new mod">
        <pc:chgData name="Christie Shaji" userId="5d1578076b518fb4" providerId="LiveId" clId="{47F33EA9-5C11-4BCC-A351-1EE8F6C1AC76}" dt="2024-01-03T15:51:00.764" v="23" actId="403"/>
        <pc:sldMkLst>
          <pc:docMk/>
          <pc:sldMk cId="4163516217" sldId="256"/>
        </pc:sldMkLst>
        <pc:spChg chg="mod">
          <ac:chgData name="Christie Shaji" userId="5d1578076b518fb4" providerId="LiveId" clId="{47F33EA9-5C11-4BCC-A351-1EE8F6C1AC76}" dt="2024-01-03T15:49:41.044" v="7"/>
          <ac:spMkLst>
            <pc:docMk/>
            <pc:sldMk cId="4163516217" sldId="256"/>
            <ac:spMk id="2" creationId="{8A710222-4A48-6FF5-DBB0-D199397631A7}"/>
          </ac:spMkLst>
        </pc:spChg>
        <pc:spChg chg="del">
          <ac:chgData name="Christie Shaji" userId="5d1578076b518fb4" providerId="LiveId" clId="{47F33EA9-5C11-4BCC-A351-1EE8F6C1AC76}" dt="2024-01-03T15:48:55.567" v="1" actId="478"/>
          <ac:spMkLst>
            <pc:docMk/>
            <pc:sldMk cId="4163516217" sldId="256"/>
            <ac:spMk id="3" creationId="{032EAC10-8622-0E1F-9F79-3574ADC37E15}"/>
          </ac:spMkLst>
        </pc:spChg>
        <pc:spChg chg="add mod">
          <ac:chgData name="Christie Shaji" userId="5d1578076b518fb4" providerId="LiveId" clId="{47F33EA9-5C11-4BCC-A351-1EE8F6C1AC76}" dt="2024-01-03T15:51:00.764" v="23" actId="403"/>
          <ac:spMkLst>
            <pc:docMk/>
            <pc:sldMk cId="4163516217" sldId="256"/>
            <ac:spMk id="4" creationId="{6B938506-7AD2-C4AF-C031-2FD2308F5BA1}"/>
          </ac:spMkLst>
        </pc:spChg>
      </pc:sldChg>
      <pc:sldChg chg="addSp modSp add mod">
        <pc:chgData name="Christie Shaji" userId="5d1578076b518fb4" providerId="LiveId" clId="{47F33EA9-5C11-4BCC-A351-1EE8F6C1AC76}" dt="2024-01-03T15:51:43.278" v="36" actId="6549"/>
        <pc:sldMkLst>
          <pc:docMk/>
          <pc:sldMk cId="2741679658" sldId="257"/>
        </pc:sldMkLst>
        <pc:spChg chg="mod">
          <ac:chgData name="Christie Shaji" userId="5d1578076b518fb4" providerId="LiveId" clId="{47F33EA9-5C11-4BCC-A351-1EE8F6C1AC76}" dt="2024-01-03T15:49:52.559" v="13" actId="114"/>
          <ac:spMkLst>
            <pc:docMk/>
            <pc:sldMk cId="2741679658" sldId="257"/>
            <ac:spMk id="2" creationId="{8A710222-4A48-6FF5-DBB0-D199397631A7}"/>
          </ac:spMkLst>
        </pc:spChg>
        <pc:spChg chg="add mod">
          <ac:chgData name="Christie Shaji" userId="5d1578076b518fb4" providerId="LiveId" clId="{47F33EA9-5C11-4BCC-A351-1EE8F6C1AC76}" dt="2024-01-03T15:51:43.278" v="36" actId="6549"/>
          <ac:spMkLst>
            <pc:docMk/>
            <pc:sldMk cId="2741679658" sldId="257"/>
            <ac:spMk id="3" creationId="{353904E5-B4FC-333C-FBF0-0B34542864B3}"/>
          </ac:spMkLst>
        </pc:spChg>
      </pc:sldChg>
      <pc:sldChg chg="modSp add mod">
        <pc:chgData name="Christie Shaji" userId="5d1578076b518fb4" providerId="LiveId" clId="{47F33EA9-5C11-4BCC-A351-1EE8F6C1AC76}" dt="2024-01-03T15:52:52.157" v="47"/>
        <pc:sldMkLst>
          <pc:docMk/>
          <pc:sldMk cId="3199262047" sldId="258"/>
        </pc:sldMkLst>
        <pc:spChg chg="mod">
          <ac:chgData name="Christie Shaji" userId="5d1578076b518fb4" providerId="LiveId" clId="{47F33EA9-5C11-4BCC-A351-1EE8F6C1AC76}" dt="2024-01-03T15:52:18.294" v="43"/>
          <ac:spMkLst>
            <pc:docMk/>
            <pc:sldMk cId="3199262047" sldId="258"/>
            <ac:spMk id="2" creationId="{8A710222-4A48-6FF5-DBB0-D199397631A7}"/>
          </ac:spMkLst>
        </pc:spChg>
        <pc:spChg chg="mod">
          <ac:chgData name="Christie Shaji" userId="5d1578076b518fb4" providerId="LiveId" clId="{47F33EA9-5C11-4BCC-A351-1EE8F6C1AC76}" dt="2024-01-03T15:52:52.157" v="47"/>
          <ac:spMkLst>
            <pc:docMk/>
            <pc:sldMk cId="3199262047" sldId="258"/>
            <ac:spMk id="4" creationId="{6B938506-7AD2-C4AF-C031-2FD2308F5BA1}"/>
          </ac:spMkLst>
        </pc:spChg>
      </pc:sldChg>
      <pc:sldChg chg="add">
        <pc:chgData name="Christie Shaji" userId="5d1578076b518fb4" providerId="LiveId" clId="{47F33EA9-5C11-4BCC-A351-1EE8F6C1AC76}" dt="2024-01-03T15:51:47.937" v="37"/>
        <pc:sldMkLst>
          <pc:docMk/>
          <pc:sldMk cId="3094101204" sldId="259"/>
        </pc:sldMkLst>
      </pc:sldChg>
      <pc:sldChg chg="modSp add mod">
        <pc:chgData name="Christie Shaji" userId="5d1578076b518fb4" providerId="LiveId" clId="{47F33EA9-5C11-4BCC-A351-1EE8F6C1AC76}" dt="2024-01-03T15:52:59.567" v="48"/>
        <pc:sldMkLst>
          <pc:docMk/>
          <pc:sldMk cId="302896723" sldId="260"/>
        </pc:sldMkLst>
        <pc:spChg chg="mod">
          <ac:chgData name="Christie Shaji" userId="5d1578076b518fb4" providerId="LiveId" clId="{47F33EA9-5C11-4BCC-A351-1EE8F6C1AC76}" dt="2024-01-03T15:52:27.031" v="44"/>
          <ac:spMkLst>
            <pc:docMk/>
            <pc:sldMk cId="302896723" sldId="260"/>
            <ac:spMk id="2" creationId="{8A710222-4A48-6FF5-DBB0-D199397631A7}"/>
          </ac:spMkLst>
        </pc:spChg>
        <pc:spChg chg="mod">
          <ac:chgData name="Christie Shaji" userId="5d1578076b518fb4" providerId="LiveId" clId="{47F33EA9-5C11-4BCC-A351-1EE8F6C1AC76}" dt="2024-01-03T15:52:59.567" v="48"/>
          <ac:spMkLst>
            <pc:docMk/>
            <pc:sldMk cId="302896723" sldId="260"/>
            <ac:spMk id="4" creationId="{6B938506-7AD2-C4AF-C031-2FD2308F5BA1}"/>
          </ac:spMkLst>
        </pc:spChg>
      </pc:sldChg>
      <pc:sldChg chg="add">
        <pc:chgData name="Christie Shaji" userId="5d1578076b518fb4" providerId="LiveId" clId="{47F33EA9-5C11-4BCC-A351-1EE8F6C1AC76}" dt="2024-01-03T15:52:05.113" v="40"/>
        <pc:sldMkLst>
          <pc:docMk/>
          <pc:sldMk cId="3308668867" sldId="261"/>
        </pc:sldMkLst>
      </pc:sldChg>
      <pc:sldChg chg="modSp add mod">
        <pc:chgData name="Christie Shaji" userId="5d1578076b518fb4" providerId="LiveId" clId="{47F33EA9-5C11-4BCC-A351-1EE8F6C1AC76}" dt="2024-01-03T15:53:05.973" v="49"/>
        <pc:sldMkLst>
          <pc:docMk/>
          <pc:sldMk cId="621136180" sldId="262"/>
        </pc:sldMkLst>
        <pc:spChg chg="mod">
          <ac:chgData name="Christie Shaji" userId="5d1578076b518fb4" providerId="LiveId" clId="{47F33EA9-5C11-4BCC-A351-1EE8F6C1AC76}" dt="2024-01-03T15:52:34.141" v="45"/>
          <ac:spMkLst>
            <pc:docMk/>
            <pc:sldMk cId="621136180" sldId="262"/>
            <ac:spMk id="2" creationId="{8A710222-4A48-6FF5-DBB0-D199397631A7}"/>
          </ac:spMkLst>
        </pc:spChg>
        <pc:spChg chg="mod">
          <ac:chgData name="Christie Shaji" userId="5d1578076b518fb4" providerId="LiveId" clId="{47F33EA9-5C11-4BCC-A351-1EE8F6C1AC76}" dt="2024-01-03T15:53:05.973" v="49"/>
          <ac:spMkLst>
            <pc:docMk/>
            <pc:sldMk cId="621136180" sldId="262"/>
            <ac:spMk id="4" creationId="{6B938506-7AD2-C4AF-C031-2FD2308F5BA1}"/>
          </ac:spMkLst>
        </pc:spChg>
      </pc:sldChg>
      <pc:sldChg chg="add">
        <pc:chgData name="Christie Shaji" userId="5d1578076b518fb4" providerId="LiveId" clId="{47F33EA9-5C11-4BCC-A351-1EE8F6C1AC76}" dt="2024-01-03T15:52:06.111" v="41"/>
        <pc:sldMkLst>
          <pc:docMk/>
          <pc:sldMk cId="1863843897" sldId="263"/>
        </pc:sldMkLst>
      </pc:sldChg>
      <pc:sldChg chg="modSp add mod">
        <pc:chgData name="Christie Shaji" userId="5d1578076b518fb4" providerId="LiveId" clId="{47F33EA9-5C11-4BCC-A351-1EE8F6C1AC76}" dt="2024-01-03T15:53:12.987" v="50"/>
        <pc:sldMkLst>
          <pc:docMk/>
          <pc:sldMk cId="3539928440" sldId="264"/>
        </pc:sldMkLst>
        <pc:spChg chg="mod">
          <ac:chgData name="Christie Shaji" userId="5d1578076b518fb4" providerId="LiveId" clId="{47F33EA9-5C11-4BCC-A351-1EE8F6C1AC76}" dt="2024-01-03T15:52:41.342" v="46"/>
          <ac:spMkLst>
            <pc:docMk/>
            <pc:sldMk cId="3539928440" sldId="264"/>
            <ac:spMk id="2" creationId="{8A710222-4A48-6FF5-DBB0-D199397631A7}"/>
          </ac:spMkLst>
        </pc:spChg>
        <pc:spChg chg="mod">
          <ac:chgData name="Christie Shaji" userId="5d1578076b518fb4" providerId="LiveId" clId="{47F33EA9-5C11-4BCC-A351-1EE8F6C1AC76}" dt="2024-01-03T15:53:12.987" v="50"/>
          <ac:spMkLst>
            <pc:docMk/>
            <pc:sldMk cId="3539928440" sldId="264"/>
            <ac:spMk id="4" creationId="{6B938506-7AD2-C4AF-C031-2FD2308F5BA1}"/>
          </ac:spMkLst>
        </pc:spChg>
      </pc:sldChg>
      <pc:sldChg chg="add">
        <pc:chgData name="Christie Shaji" userId="5d1578076b518fb4" providerId="LiveId" clId="{47F33EA9-5C11-4BCC-A351-1EE8F6C1AC76}" dt="2024-01-03T15:52:06.771" v="42"/>
        <pc:sldMkLst>
          <pc:docMk/>
          <pc:sldMk cId="693944368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9353A-125F-00F4-FCA0-6BBBC36E1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DC539A-8229-8CAE-5895-4ECF8B066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5786A-6AAE-1A2C-89BA-61AA36A6A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249EA-DE6C-E9A4-B713-59D0B1A40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D5DB9-1789-2378-6BA1-5FAEA3643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513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6F10C-FC6D-6CF2-AD3E-9B57C838F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B4653F-0851-5F1C-23EE-9E9F95A67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EE73E-F682-F445-4E9D-DE9BCB1E1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587D7-5ED2-7047-6BE6-209804E6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E5DD2-FE22-F4C8-B555-48BF8B9D4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9863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2C2B7-0BE4-0A2F-FED5-4A7EBC34A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3135A-30A4-E9F1-AA08-4839041D8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A5079-B51C-C97E-3330-2D7792EA0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D71D2-D39B-7FB0-7223-2634E375A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806C2-61BF-0D16-C821-B7A20A8AF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0617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C13CB-8ACC-F11E-1E88-8E868CB2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F2419-EC09-4733-76E3-A6689E00B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BDF3B-014B-5AC2-F2AB-F33B9267D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D72B3-8178-6637-0085-4BB12DC9F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0CFC9-4271-BD96-70F7-C80E2141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4478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D1F81-5716-391F-F32F-FE064C047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13898-5FC2-B19B-E963-F3788B452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90EA2-D143-D4AA-F3E0-CEFC7642B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F48F5-F9BB-BAEF-9742-9594A6E3B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0F50C-67E3-FC7A-400B-74F415F02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0859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7D693-1E0B-0C4A-C466-BB7A4F764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A02D3-2FAE-035D-4448-09FAD2D93D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B32E6-78EE-C329-703C-0E0A0F88E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6EC7E-BED7-063C-285C-D2FA6D8F1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96E7A5-C955-CA43-FE5B-DD0B038F0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3D5B9-A2B4-D99A-A37E-25454BB67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8750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EC8CF-3B02-E82F-6376-ED97B4A3B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AA84A-F046-AD82-AA89-EA2F1CCA5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FFCD7-B970-4066-A0B1-32FF26F15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AA7317-292B-3B73-6C47-42C5E760F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7FD852-19E8-8A55-BA15-645B8D24D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1BF1CA-D652-3A79-E90C-7E5DE763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FE074C-0389-6BFC-AA94-1F7B9A1A4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A974C4-84A9-51E1-5009-03ED8651E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2327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727EC-A2E6-884B-2D95-6F2CF1978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0A1B7B-798E-1D8B-3F43-4D2045D2B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910BF-8E98-9F3B-7808-F3E73DCBE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35233-F301-704F-60A7-4399C62B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5359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89B886-2B12-D1DB-6622-EC79780BC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AB23D-BEA8-B124-115B-AA9E94FAE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5FC84-0C93-2CC0-EBB5-7EED17993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3987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A8002-341A-D1E9-DF22-74F0EE191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A0D1E-71A5-89BE-3BC0-95793C849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9E482A-1224-A264-B410-14CAFB420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8B8B9-48F5-AC0B-A1AE-A0AA6F7D8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E0828-E479-1034-EFD0-0400092CC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537B4-071E-584A-A1AB-56A6F9F6D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9972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14802-466C-6292-B57C-14A9AA23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E786ED-8CAB-29FC-4CEF-65B909470E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3972F7-15B9-E49E-366D-2918BC0D9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13DB8-6718-5AF4-BBA0-98B3965DB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CA3C1-42D2-4B41-D28A-91064309A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E2C3B-B90D-568B-F63E-814936A7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6716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E9D10E-2BD4-6F6B-83F5-7B5C68DE4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415FA-E33E-2874-F6A0-C6C8A7551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8A0E8-4443-0425-AC1C-515CF51990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67CBC-38EB-4FE9-B2F3-C3FABF88A186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580A7-EE97-32FC-1DAB-804DE0312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E54E1-6C53-3399-EBEA-C09D17B72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8AA58-387D-4CC6-B782-7AEC29589A2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7838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222-4A48-6FF5-DBB0-D19939763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126" y="3429000"/>
            <a:ext cx="11668218" cy="3423406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Yeshu</a:t>
            </a:r>
            <a:r>
              <a:rPr lang="en-US" sz="4000" dirty="0"/>
              <a:t> </a:t>
            </a:r>
            <a:r>
              <a:rPr lang="en-US" sz="4000" dirty="0" err="1"/>
              <a:t>enikkethra</a:t>
            </a:r>
            <a:r>
              <a:rPr lang="en-US" sz="4000" dirty="0"/>
              <a:t> </a:t>
            </a:r>
            <a:r>
              <a:rPr lang="en-US" sz="4000" dirty="0" err="1"/>
              <a:t>nallavanaam</a:t>
            </a:r>
            <a:br>
              <a:rPr lang="en-US" sz="4000" dirty="0"/>
            </a:br>
            <a:r>
              <a:rPr lang="en-US" sz="4000" dirty="0" err="1"/>
              <a:t>Kleshamezhaathenne</a:t>
            </a:r>
            <a:r>
              <a:rPr lang="en-US" sz="4000" dirty="0"/>
              <a:t> </a:t>
            </a:r>
            <a:r>
              <a:rPr lang="en-US" sz="4000" dirty="0" err="1"/>
              <a:t>kaathavanaam</a:t>
            </a:r>
            <a:br>
              <a:rPr lang="en-US" sz="4000" dirty="0"/>
            </a:br>
            <a:r>
              <a:rPr lang="en-US" sz="4000" dirty="0" err="1"/>
              <a:t>Thaazhchakal</a:t>
            </a:r>
            <a:r>
              <a:rPr lang="en-US" sz="4000" dirty="0"/>
              <a:t> </a:t>
            </a:r>
            <a:r>
              <a:rPr lang="en-US" sz="4000" dirty="0" err="1"/>
              <a:t>vannaalum</a:t>
            </a:r>
            <a:r>
              <a:rPr lang="en-US" sz="4000" dirty="0"/>
              <a:t> </a:t>
            </a:r>
            <a:r>
              <a:rPr lang="en-US" sz="4000" dirty="0" err="1"/>
              <a:t>veezhchakal</a:t>
            </a:r>
            <a:r>
              <a:rPr lang="en-US" sz="4000" dirty="0"/>
              <a:t> </a:t>
            </a:r>
            <a:r>
              <a:rPr lang="en-US" sz="4000" dirty="0" err="1"/>
              <a:t>vannaalum</a:t>
            </a:r>
            <a:br>
              <a:rPr lang="en-US" sz="4000" dirty="0"/>
            </a:br>
            <a:r>
              <a:rPr lang="en-US" sz="4000" dirty="0" err="1"/>
              <a:t>Thaangi</a:t>
            </a:r>
            <a:r>
              <a:rPr lang="en-US" sz="4000" dirty="0"/>
              <a:t> </a:t>
            </a:r>
            <a:r>
              <a:rPr lang="en-US" sz="4000" dirty="0" err="1"/>
              <a:t>nadathuvaan</a:t>
            </a:r>
            <a:r>
              <a:rPr lang="en-US" sz="4000" dirty="0"/>
              <a:t> </a:t>
            </a:r>
            <a:r>
              <a:rPr lang="en-US" sz="4000" dirty="0" err="1"/>
              <a:t>vallabhanaam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938506-7AD2-C4AF-C031-2FD2308F5BA1}"/>
              </a:ext>
            </a:extLst>
          </p:cNvPr>
          <p:cNvSpPr txBox="1">
            <a:spLocks/>
          </p:cNvSpPr>
          <p:nvPr/>
        </p:nvSpPr>
        <p:spPr>
          <a:xfrm>
            <a:off x="281126" y="5594"/>
            <a:ext cx="11668218" cy="34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F\\n-s¡{X \\Ã-h\\mw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t¢i-sa-gm-sXs</a:t>
            </a:r>
            <a:r>
              <a:rPr lang="en-US" sz="5400" b="1" dirty="0">
                <a:latin typeface="ML-TTAmbili" panose="04000000000000000000" pitchFamily="82" charset="0"/>
              </a:rPr>
              <a:t>¶ </a:t>
            </a:r>
            <a:r>
              <a:rPr lang="en-US" sz="5400" b="1" dirty="0" err="1">
                <a:latin typeface="ML-TTAmbili" panose="04000000000000000000" pitchFamily="82" charset="0"/>
              </a:rPr>
              <a:t>Im</a:t>
            </a:r>
            <a:r>
              <a:rPr lang="en-US" sz="5400" b="1" dirty="0">
                <a:latin typeface="ML-TTAmbili" panose="04000000000000000000" pitchFamily="82" charset="0"/>
              </a:rPr>
              <a:t>¯-h\\mw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XmgvN</a:t>
            </a:r>
            <a:r>
              <a:rPr lang="en-US" sz="5400" b="1" dirty="0">
                <a:latin typeface="ML-TTAmbili" panose="04000000000000000000" pitchFamily="82" charset="0"/>
              </a:rPr>
              <a:t>-IÄ </a:t>
            </a:r>
            <a:r>
              <a:rPr lang="en-US" sz="5400" b="1" dirty="0" err="1">
                <a:latin typeface="ML-TTAmbili" panose="04000000000000000000" pitchFamily="82" charset="0"/>
              </a:rPr>
              <a:t>h¶mepw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hogvN</a:t>
            </a:r>
            <a:r>
              <a:rPr lang="en-US" sz="5400" b="1" dirty="0">
                <a:latin typeface="ML-TTAmbili" panose="04000000000000000000" pitchFamily="82" charset="0"/>
              </a:rPr>
              <a:t>-IÄ </a:t>
            </a:r>
            <a:r>
              <a:rPr lang="en-US" sz="5400" b="1" dirty="0" err="1">
                <a:latin typeface="ML-TTAmbili" panose="04000000000000000000" pitchFamily="82" charset="0"/>
              </a:rPr>
              <a:t>h¶mepw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Xm§n</a:t>
            </a:r>
            <a:r>
              <a:rPr lang="en-US" sz="5400" b="1" dirty="0">
                <a:latin typeface="ML-TTAmbili" panose="04000000000000000000" pitchFamily="82" charset="0"/>
              </a:rPr>
              <a:t> \\S-¯p-hm³ </a:t>
            </a:r>
            <a:r>
              <a:rPr lang="en-US" sz="5400" b="1" dirty="0" err="1">
                <a:latin typeface="ML-TTAmbili" panose="04000000000000000000" pitchFamily="82" charset="0"/>
              </a:rPr>
              <a:t>hÃ</a:t>
            </a:r>
            <a:r>
              <a:rPr lang="en-US" sz="5400" b="1" dirty="0">
                <a:latin typeface="ML-TTAmbili" panose="04000000000000000000" pitchFamily="82" charset="0"/>
              </a:rPr>
              <a:t>-`\\mw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516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222-4A48-6FF5-DBB0-D19939763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126" y="3429000"/>
            <a:ext cx="11668218" cy="3423406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Ekkaalathum</a:t>
            </a:r>
            <a:r>
              <a:rPr lang="en-US" sz="4000" i="1" dirty="0"/>
              <a:t> </a:t>
            </a:r>
            <a:r>
              <a:rPr lang="en-US" sz="4000" i="1" dirty="0" err="1"/>
              <a:t>thanbhakthare</a:t>
            </a:r>
            <a:br>
              <a:rPr lang="en-US" sz="4000" i="1" dirty="0"/>
            </a:br>
            <a:r>
              <a:rPr lang="en-US" sz="4000" i="1" dirty="0" err="1"/>
              <a:t>Thrukkaiyyaal</a:t>
            </a:r>
            <a:r>
              <a:rPr lang="en-US" sz="4000" i="1" dirty="0"/>
              <a:t> </a:t>
            </a:r>
            <a:r>
              <a:rPr lang="en-US" sz="4000" i="1" dirty="0" err="1"/>
              <a:t>thaangi</a:t>
            </a:r>
            <a:r>
              <a:rPr lang="en-US" sz="4000" i="1" dirty="0"/>
              <a:t> </a:t>
            </a:r>
            <a:r>
              <a:rPr lang="en-US" sz="4000" i="1" dirty="0" err="1"/>
              <a:t>nadathumavan</a:t>
            </a:r>
            <a:br>
              <a:rPr lang="en-US" sz="4000" i="1" dirty="0"/>
            </a:br>
            <a:r>
              <a:rPr lang="en-US" sz="4000" i="1" dirty="0" err="1"/>
              <a:t>Kashtathayil</a:t>
            </a:r>
            <a:r>
              <a:rPr lang="en-US" sz="4000" i="1" dirty="0"/>
              <a:t> </a:t>
            </a:r>
            <a:r>
              <a:rPr lang="en-US" sz="4000" i="1" dirty="0" err="1"/>
              <a:t>nal</a:t>
            </a:r>
            <a:r>
              <a:rPr lang="en-US" sz="4000" i="1" dirty="0"/>
              <a:t> </a:t>
            </a:r>
            <a:r>
              <a:rPr lang="en-US" sz="4000" i="1" dirty="0" err="1"/>
              <a:t>thuna</a:t>
            </a:r>
            <a:r>
              <a:rPr lang="en-US" sz="4000" i="1" dirty="0"/>
              <a:t> </a:t>
            </a:r>
            <a:r>
              <a:rPr lang="en-US" sz="4000" i="1" dirty="0" err="1"/>
              <a:t>thaan</a:t>
            </a:r>
            <a:br>
              <a:rPr lang="en-US" sz="4000" i="1" dirty="0"/>
            </a:br>
            <a:r>
              <a:rPr lang="en-US" sz="4000" i="1" dirty="0" err="1"/>
              <a:t>Dukhathil</a:t>
            </a:r>
            <a:r>
              <a:rPr lang="en-US" sz="4000" i="1" dirty="0"/>
              <a:t> </a:t>
            </a:r>
            <a:r>
              <a:rPr lang="en-US" sz="4000" i="1" dirty="0" err="1"/>
              <a:t>aashwaasa</a:t>
            </a:r>
            <a:r>
              <a:rPr lang="en-US" sz="4000" i="1" dirty="0"/>
              <a:t> </a:t>
            </a:r>
            <a:r>
              <a:rPr lang="en-US" sz="4000" i="1" dirty="0" err="1"/>
              <a:t>daayakanaam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53904E5-B4FC-333C-FBF0-0B34542864B3}"/>
              </a:ext>
            </a:extLst>
          </p:cNvPr>
          <p:cNvSpPr txBox="1">
            <a:spLocks/>
          </p:cNvSpPr>
          <p:nvPr/>
        </p:nvSpPr>
        <p:spPr>
          <a:xfrm>
            <a:off x="281126" y="5594"/>
            <a:ext cx="11668218" cy="34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F¡m-ep¯pw</a:t>
            </a:r>
            <a:r>
              <a:rPr lang="en-US" sz="5400" b="1" dirty="0">
                <a:latin typeface="ML-TTAmbili" panose="04000000000000000000" pitchFamily="82" charset="0"/>
              </a:rPr>
              <a:t> X³`-àsc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Xr</a:t>
            </a:r>
            <a:r>
              <a:rPr lang="en-US" sz="5400" b="1" dirty="0">
                <a:latin typeface="ML-TTAmbili" panose="04000000000000000000" pitchFamily="82" charset="0"/>
              </a:rPr>
              <a:t>¡-¿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Xm§n</a:t>
            </a:r>
            <a:r>
              <a:rPr lang="en-US" sz="5400" b="1" dirty="0">
                <a:latin typeface="ML-TTAmbili" panose="04000000000000000000" pitchFamily="82" charset="0"/>
              </a:rPr>
              <a:t> \\S-¯p-a-h³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IjvS</a:t>
            </a:r>
            <a:r>
              <a:rPr lang="en-US" sz="5400" b="1" dirty="0">
                <a:latin typeface="ML-TTAmbili" panose="04000000000000000000" pitchFamily="82" charset="0"/>
              </a:rPr>
              <a:t>-X-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\\ÂXpW Xm³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Zp:J¯nÂ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Bizm</a:t>
            </a:r>
            <a:r>
              <a:rPr lang="en-US" sz="5400" b="1" dirty="0">
                <a:latin typeface="ML-TTAmbili" panose="04000000000000000000" pitchFamily="82" charset="0"/>
              </a:rPr>
              <a:t>-k-</a:t>
            </a:r>
            <a:r>
              <a:rPr lang="en-US" sz="5400" b="1" dirty="0" err="1">
                <a:latin typeface="ML-TTAmbili" panose="04000000000000000000" pitchFamily="82" charset="0"/>
              </a:rPr>
              <a:t>Zm</a:t>
            </a:r>
            <a:r>
              <a:rPr lang="en-US" sz="5400" b="1" dirty="0">
                <a:latin typeface="ML-TTAmbili" panose="04000000000000000000" pitchFamily="82" charset="0"/>
              </a:rPr>
              <a:t>-b-I\\mw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944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222-4A48-6FF5-DBB0-D19939763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126" y="3429000"/>
            <a:ext cx="11668218" cy="3423406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Ekkaalathum</a:t>
            </a:r>
            <a:r>
              <a:rPr lang="en-US" sz="4000" i="1" dirty="0"/>
              <a:t> </a:t>
            </a:r>
            <a:r>
              <a:rPr lang="en-US" sz="4000" i="1" dirty="0" err="1"/>
              <a:t>thanbhakthare</a:t>
            </a:r>
            <a:br>
              <a:rPr lang="en-US" sz="4000" i="1" dirty="0"/>
            </a:br>
            <a:r>
              <a:rPr lang="en-US" sz="4000" i="1" dirty="0" err="1"/>
              <a:t>Thrukkaiyyaal</a:t>
            </a:r>
            <a:r>
              <a:rPr lang="en-US" sz="4000" i="1" dirty="0"/>
              <a:t> </a:t>
            </a:r>
            <a:r>
              <a:rPr lang="en-US" sz="4000" i="1" dirty="0" err="1"/>
              <a:t>thaangi</a:t>
            </a:r>
            <a:r>
              <a:rPr lang="en-US" sz="4000" i="1" dirty="0"/>
              <a:t> </a:t>
            </a:r>
            <a:r>
              <a:rPr lang="en-US" sz="4000" i="1" dirty="0" err="1"/>
              <a:t>nadathumavan</a:t>
            </a:r>
            <a:br>
              <a:rPr lang="en-US" sz="4000" i="1" dirty="0"/>
            </a:br>
            <a:r>
              <a:rPr lang="en-US" sz="4000" i="1" dirty="0" err="1"/>
              <a:t>Kashtathayil</a:t>
            </a:r>
            <a:r>
              <a:rPr lang="en-US" sz="4000" i="1" dirty="0"/>
              <a:t> </a:t>
            </a:r>
            <a:r>
              <a:rPr lang="en-US" sz="4000" i="1" dirty="0" err="1"/>
              <a:t>nal</a:t>
            </a:r>
            <a:r>
              <a:rPr lang="en-US" sz="4000" i="1" dirty="0"/>
              <a:t> </a:t>
            </a:r>
            <a:r>
              <a:rPr lang="en-US" sz="4000" i="1" dirty="0" err="1"/>
              <a:t>thuna</a:t>
            </a:r>
            <a:r>
              <a:rPr lang="en-US" sz="4000" i="1" dirty="0"/>
              <a:t> </a:t>
            </a:r>
            <a:r>
              <a:rPr lang="en-US" sz="4000" i="1" dirty="0" err="1"/>
              <a:t>thaan</a:t>
            </a:r>
            <a:br>
              <a:rPr lang="en-US" sz="4000" i="1" dirty="0"/>
            </a:br>
            <a:r>
              <a:rPr lang="en-US" sz="4000" i="1" dirty="0" err="1"/>
              <a:t>Dukhathil</a:t>
            </a:r>
            <a:r>
              <a:rPr lang="en-US" sz="4000" i="1" dirty="0"/>
              <a:t> </a:t>
            </a:r>
            <a:r>
              <a:rPr lang="en-US" sz="4000" i="1" dirty="0" err="1"/>
              <a:t>aashwaasa</a:t>
            </a:r>
            <a:r>
              <a:rPr lang="en-US" sz="4000" i="1" dirty="0"/>
              <a:t> </a:t>
            </a:r>
            <a:r>
              <a:rPr lang="en-US" sz="4000" i="1" dirty="0" err="1"/>
              <a:t>daayakanaam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53904E5-B4FC-333C-FBF0-0B34542864B3}"/>
              </a:ext>
            </a:extLst>
          </p:cNvPr>
          <p:cNvSpPr txBox="1">
            <a:spLocks/>
          </p:cNvSpPr>
          <p:nvPr/>
        </p:nvSpPr>
        <p:spPr>
          <a:xfrm>
            <a:off x="281126" y="5594"/>
            <a:ext cx="11668218" cy="34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F¡m-ep¯pw</a:t>
            </a:r>
            <a:r>
              <a:rPr lang="en-US" sz="5400" b="1" dirty="0">
                <a:latin typeface="ML-TTAmbili" panose="04000000000000000000" pitchFamily="82" charset="0"/>
              </a:rPr>
              <a:t> X³`-àsc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Xr</a:t>
            </a:r>
            <a:r>
              <a:rPr lang="en-US" sz="5400" b="1" dirty="0">
                <a:latin typeface="ML-TTAmbili" panose="04000000000000000000" pitchFamily="82" charset="0"/>
              </a:rPr>
              <a:t>¡-¿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Xm§n</a:t>
            </a:r>
            <a:r>
              <a:rPr lang="en-US" sz="5400" b="1" dirty="0">
                <a:latin typeface="ML-TTAmbili" panose="04000000000000000000" pitchFamily="82" charset="0"/>
              </a:rPr>
              <a:t> \\S-¯p-a-h³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IjvS</a:t>
            </a:r>
            <a:r>
              <a:rPr lang="en-US" sz="5400" b="1" dirty="0">
                <a:latin typeface="ML-TTAmbili" panose="04000000000000000000" pitchFamily="82" charset="0"/>
              </a:rPr>
              <a:t>-X-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\\ÂXpW Xm³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Zp:J¯nÂ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Bizm</a:t>
            </a:r>
            <a:r>
              <a:rPr lang="en-US" sz="5400" b="1" dirty="0">
                <a:latin typeface="ML-TTAmbili" panose="04000000000000000000" pitchFamily="82" charset="0"/>
              </a:rPr>
              <a:t>-k-</a:t>
            </a:r>
            <a:r>
              <a:rPr lang="en-US" sz="5400" b="1" dirty="0" err="1">
                <a:latin typeface="ML-TTAmbili" panose="04000000000000000000" pitchFamily="82" charset="0"/>
              </a:rPr>
              <a:t>Zm</a:t>
            </a:r>
            <a:r>
              <a:rPr lang="en-US" sz="5400" b="1" dirty="0">
                <a:latin typeface="ML-TTAmbili" panose="04000000000000000000" pitchFamily="82" charset="0"/>
              </a:rPr>
              <a:t>-b-I\\mw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67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222-4A48-6FF5-DBB0-D19939763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126" y="3429000"/>
            <a:ext cx="11668218" cy="3423406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Ullam</a:t>
            </a:r>
            <a:r>
              <a:rPr lang="en-US" sz="4000" dirty="0"/>
              <a:t> </a:t>
            </a:r>
            <a:r>
              <a:rPr lang="en-US" sz="4000" dirty="0" err="1"/>
              <a:t>kalangum</a:t>
            </a:r>
            <a:r>
              <a:rPr lang="en-US" sz="4000" dirty="0"/>
              <a:t> </a:t>
            </a:r>
            <a:r>
              <a:rPr lang="en-US" sz="4000" dirty="0" err="1"/>
              <a:t>prayaasam</a:t>
            </a:r>
            <a:r>
              <a:rPr lang="en-US" sz="4000" dirty="0"/>
              <a:t> </a:t>
            </a:r>
            <a:r>
              <a:rPr lang="en-US" sz="4000" dirty="0" err="1"/>
              <a:t>vannaal</a:t>
            </a:r>
            <a:br>
              <a:rPr lang="en-US" sz="4000" dirty="0"/>
            </a:br>
            <a:r>
              <a:rPr lang="en-US" sz="4000" dirty="0" err="1"/>
              <a:t>Undenikk-abhaya</a:t>
            </a:r>
            <a:r>
              <a:rPr lang="en-US" sz="4000" dirty="0"/>
              <a:t> </a:t>
            </a:r>
            <a:r>
              <a:rPr lang="en-US" sz="4000" dirty="0" err="1"/>
              <a:t>sthaanamonne</a:t>
            </a:r>
            <a:br>
              <a:rPr lang="en-US" sz="4000" dirty="0"/>
            </a:br>
            <a:r>
              <a:rPr lang="en-US" sz="4000" dirty="0" err="1"/>
              <a:t>Uttavar</a:t>
            </a:r>
            <a:r>
              <a:rPr lang="en-US" sz="4000" dirty="0"/>
              <a:t> </a:t>
            </a:r>
            <a:r>
              <a:rPr lang="en-US" sz="4000" dirty="0" err="1"/>
              <a:t>snehithar</a:t>
            </a:r>
            <a:r>
              <a:rPr lang="en-US" sz="4000" dirty="0"/>
              <a:t> </a:t>
            </a:r>
            <a:r>
              <a:rPr lang="en-US" sz="4000" dirty="0" err="1"/>
              <a:t>vittu-pomennaalum</a:t>
            </a:r>
            <a:br>
              <a:rPr lang="en-US" sz="4000" dirty="0"/>
            </a:br>
            <a:r>
              <a:rPr lang="en-US" sz="4000" dirty="0" err="1"/>
              <a:t>Unnathan</a:t>
            </a:r>
            <a:r>
              <a:rPr lang="en-US" sz="4000" dirty="0"/>
              <a:t> </a:t>
            </a:r>
            <a:r>
              <a:rPr lang="en-US" sz="4000" dirty="0" err="1"/>
              <a:t>maarilla</a:t>
            </a:r>
            <a:r>
              <a:rPr lang="en-US" sz="4000" dirty="0"/>
              <a:t> </a:t>
            </a:r>
            <a:r>
              <a:rPr lang="en-US" sz="4000" dirty="0" err="1"/>
              <a:t>kaividilla</a:t>
            </a:r>
            <a:r>
              <a:rPr lang="en-US" sz="4000" dirty="0"/>
              <a:t>-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938506-7AD2-C4AF-C031-2FD2308F5BA1}"/>
              </a:ext>
            </a:extLst>
          </p:cNvPr>
          <p:cNvSpPr txBox="1">
            <a:spLocks/>
          </p:cNvSpPr>
          <p:nvPr/>
        </p:nvSpPr>
        <p:spPr>
          <a:xfrm>
            <a:off x="281126" y="5594"/>
            <a:ext cx="11668218" cy="34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DÅw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Ie§pw</a:t>
            </a:r>
            <a:r>
              <a:rPr lang="en-US" sz="5400" b="1" dirty="0">
                <a:latin typeface="ML-TTAmbili" panose="04000000000000000000" pitchFamily="82" charset="0"/>
              </a:rPr>
              <a:t> {]</a:t>
            </a:r>
            <a:r>
              <a:rPr lang="en-US" sz="5400" b="1" dirty="0" err="1">
                <a:latin typeface="ML-TTAmbili" panose="04000000000000000000" pitchFamily="82" charset="0"/>
              </a:rPr>
              <a:t>bmkw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h¶mÂ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DsWvS</a:t>
            </a:r>
            <a:r>
              <a:rPr lang="en-US" sz="5400" b="1" dirty="0">
                <a:latin typeface="ML-TTAmbili" panose="04000000000000000000" pitchFamily="82" charset="0"/>
              </a:rPr>
              <a:t>-\\n-¡-`-b-</a:t>
            </a:r>
            <a:r>
              <a:rPr lang="en-US" sz="5400" b="1" dirty="0" err="1">
                <a:latin typeface="ML-TTAmbili" panose="04000000000000000000" pitchFamily="82" charset="0"/>
              </a:rPr>
              <a:t>Øm</a:t>
            </a:r>
            <a:r>
              <a:rPr lang="en-US" sz="5400" b="1" dirty="0">
                <a:latin typeface="ML-TTAmbili" panose="04000000000000000000" pitchFamily="82" charset="0"/>
              </a:rPr>
              <a:t>-\\-</a:t>
            </a:r>
            <a:r>
              <a:rPr lang="en-US" sz="5400" b="1" dirty="0" err="1">
                <a:latin typeface="ML-TTAmbili" panose="04000000000000000000" pitchFamily="82" charset="0"/>
              </a:rPr>
              <a:t>sam¶v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Dä-hÀ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kvt</a:t>
            </a:r>
            <a:r>
              <a:rPr lang="en-US" sz="5400" b="1" dirty="0">
                <a:latin typeface="ML-TTAmbili" panose="04000000000000000000" pitchFamily="82" charset="0"/>
              </a:rPr>
              <a:t>\\ln-XÀ </a:t>
            </a:r>
            <a:r>
              <a:rPr lang="en-US" sz="5400" b="1" dirty="0" err="1">
                <a:latin typeface="ML-TTAmbili" panose="04000000000000000000" pitchFamily="82" charset="0"/>
              </a:rPr>
              <a:t>hn«p</a:t>
            </a:r>
            <a:r>
              <a:rPr lang="en-US" sz="5400" b="1" dirty="0">
                <a:latin typeface="ML-TTAmbili" panose="04000000000000000000" pitchFamily="82" charset="0"/>
              </a:rPr>
              <a:t>-t]m-</a:t>
            </a:r>
            <a:r>
              <a:rPr lang="en-US" sz="5400" b="1" dirty="0" err="1">
                <a:latin typeface="ML-TTAmbili" panose="04000000000000000000" pitchFamily="82" charset="0"/>
              </a:rPr>
              <a:t>sa</a:t>
            </a:r>
            <a:r>
              <a:rPr lang="en-US" sz="5400" b="1" dirty="0">
                <a:latin typeface="ML-TTAmbili" panose="04000000000000000000" pitchFamily="82" charset="0"/>
              </a:rPr>
              <a:t>-¶</a:t>
            </a:r>
            <a:r>
              <a:rPr lang="en-US" sz="5400" b="1" dirty="0" err="1">
                <a:latin typeface="ML-TTAmbili" panose="04000000000000000000" pitchFamily="82" charset="0"/>
              </a:rPr>
              <a:t>mepw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D¶-X³ </a:t>
            </a:r>
            <a:r>
              <a:rPr lang="en-US" sz="5400" b="1" dirty="0" err="1">
                <a:latin typeface="ML-TTAmbili" panose="04000000000000000000" pitchFamily="82" charset="0"/>
              </a:rPr>
              <a:t>amdnÃ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ssIhn</a:t>
            </a:r>
            <a:r>
              <a:rPr lang="en-US" sz="5400" b="1" dirty="0">
                <a:latin typeface="ML-TTAmbili" panose="04000000000000000000" pitchFamily="82" charset="0"/>
              </a:rPr>
              <a:t>-Sn-</a:t>
            </a:r>
            <a:r>
              <a:rPr lang="en-US" sz="5400" b="1" dirty="0" err="1">
                <a:latin typeface="ML-TTAmbili" panose="04000000000000000000" pitchFamily="82" charset="0"/>
              </a:rPr>
              <a:t>Ãþ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262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222-4A48-6FF5-DBB0-D19939763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126" y="3429000"/>
            <a:ext cx="11668218" cy="3423406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Ekkaalathum</a:t>
            </a:r>
            <a:r>
              <a:rPr lang="en-US" sz="4000" i="1" dirty="0"/>
              <a:t> </a:t>
            </a:r>
            <a:r>
              <a:rPr lang="en-US" sz="4000" i="1" dirty="0" err="1"/>
              <a:t>thanbhakthare</a:t>
            </a:r>
            <a:br>
              <a:rPr lang="en-US" sz="4000" i="1" dirty="0"/>
            </a:br>
            <a:r>
              <a:rPr lang="en-US" sz="4000" i="1" dirty="0" err="1"/>
              <a:t>Thrukkaiyyaal</a:t>
            </a:r>
            <a:r>
              <a:rPr lang="en-US" sz="4000" i="1" dirty="0"/>
              <a:t> </a:t>
            </a:r>
            <a:r>
              <a:rPr lang="en-US" sz="4000" i="1" dirty="0" err="1"/>
              <a:t>thaangi</a:t>
            </a:r>
            <a:r>
              <a:rPr lang="en-US" sz="4000" i="1" dirty="0"/>
              <a:t> </a:t>
            </a:r>
            <a:r>
              <a:rPr lang="en-US" sz="4000" i="1" dirty="0" err="1"/>
              <a:t>nadathumavan</a:t>
            </a:r>
            <a:br>
              <a:rPr lang="en-US" sz="4000" i="1" dirty="0"/>
            </a:br>
            <a:r>
              <a:rPr lang="en-US" sz="4000" i="1" dirty="0" err="1"/>
              <a:t>Kashtathayil</a:t>
            </a:r>
            <a:r>
              <a:rPr lang="en-US" sz="4000" i="1" dirty="0"/>
              <a:t> </a:t>
            </a:r>
            <a:r>
              <a:rPr lang="en-US" sz="4000" i="1" dirty="0" err="1"/>
              <a:t>nal</a:t>
            </a:r>
            <a:r>
              <a:rPr lang="en-US" sz="4000" i="1" dirty="0"/>
              <a:t> </a:t>
            </a:r>
            <a:r>
              <a:rPr lang="en-US" sz="4000" i="1" dirty="0" err="1"/>
              <a:t>thuna</a:t>
            </a:r>
            <a:r>
              <a:rPr lang="en-US" sz="4000" i="1" dirty="0"/>
              <a:t> </a:t>
            </a:r>
            <a:r>
              <a:rPr lang="en-US" sz="4000" i="1" dirty="0" err="1"/>
              <a:t>thaan</a:t>
            </a:r>
            <a:br>
              <a:rPr lang="en-US" sz="4000" i="1" dirty="0"/>
            </a:br>
            <a:r>
              <a:rPr lang="en-US" sz="4000" i="1" dirty="0" err="1"/>
              <a:t>Dukhathil</a:t>
            </a:r>
            <a:r>
              <a:rPr lang="en-US" sz="4000" i="1" dirty="0"/>
              <a:t> </a:t>
            </a:r>
            <a:r>
              <a:rPr lang="en-US" sz="4000" i="1" dirty="0" err="1"/>
              <a:t>aashwaasa</a:t>
            </a:r>
            <a:r>
              <a:rPr lang="en-US" sz="4000" i="1" dirty="0"/>
              <a:t> </a:t>
            </a:r>
            <a:r>
              <a:rPr lang="en-US" sz="4000" i="1" dirty="0" err="1"/>
              <a:t>daayakanaam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53904E5-B4FC-333C-FBF0-0B34542864B3}"/>
              </a:ext>
            </a:extLst>
          </p:cNvPr>
          <p:cNvSpPr txBox="1">
            <a:spLocks/>
          </p:cNvSpPr>
          <p:nvPr/>
        </p:nvSpPr>
        <p:spPr>
          <a:xfrm>
            <a:off x="281126" y="5594"/>
            <a:ext cx="11668218" cy="34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F¡m-ep¯pw</a:t>
            </a:r>
            <a:r>
              <a:rPr lang="en-US" sz="5400" b="1" dirty="0">
                <a:latin typeface="ML-TTAmbili" panose="04000000000000000000" pitchFamily="82" charset="0"/>
              </a:rPr>
              <a:t> X³`-àsc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Xr</a:t>
            </a:r>
            <a:r>
              <a:rPr lang="en-US" sz="5400" b="1" dirty="0">
                <a:latin typeface="ML-TTAmbili" panose="04000000000000000000" pitchFamily="82" charset="0"/>
              </a:rPr>
              <a:t>¡-¿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Xm§n</a:t>
            </a:r>
            <a:r>
              <a:rPr lang="en-US" sz="5400" b="1" dirty="0">
                <a:latin typeface="ML-TTAmbili" panose="04000000000000000000" pitchFamily="82" charset="0"/>
              </a:rPr>
              <a:t> \\S-¯p-a-h³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IjvS</a:t>
            </a:r>
            <a:r>
              <a:rPr lang="en-US" sz="5400" b="1" dirty="0">
                <a:latin typeface="ML-TTAmbili" panose="04000000000000000000" pitchFamily="82" charset="0"/>
              </a:rPr>
              <a:t>-X-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\\ÂXpW Xm³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Zp:J¯nÂ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Bizm</a:t>
            </a:r>
            <a:r>
              <a:rPr lang="en-US" sz="5400" b="1" dirty="0">
                <a:latin typeface="ML-TTAmbili" panose="04000000000000000000" pitchFamily="82" charset="0"/>
              </a:rPr>
              <a:t>-k-</a:t>
            </a:r>
            <a:r>
              <a:rPr lang="en-US" sz="5400" b="1" dirty="0" err="1">
                <a:latin typeface="ML-TTAmbili" panose="04000000000000000000" pitchFamily="82" charset="0"/>
              </a:rPr>
              <a:t>Zm</a:t>
            </a:r>
            <a:r>
              <a:rPr lang="en-US" sz="5400" b="1" dirty="0">
                <a:latin typeface="ML-TTAmbili" panose="04000000000000000000" pitchFamily="82" charset="0"/>
              </a:rPr>
              <a:t>-b-I\\mw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10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222-4A48-6FF5-DBB0-D19939763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126" y="3429000"/>
            <a:ext cx="11668218" cy="3423406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Aazhiyil</a:t>
            </a:r>
            <a:r>
              <a:rPr lang="en-US" sz="4000" dirty="0"/>
              <a:t> </a:t>
            </a:r>
            <a:r>
              <a:rPr lang="en-US" sz="4000" dirty="0" err="1"/>
              <a:t>paathay-orukkumavan</a:t>
            </a:r>
            <a:br>
              <a:rPr lang="en-US" sz="4000" dirty="0"/>
            </a:br>
            <a:r>
              <a:rPr lang="en-US" sz="4000" dirty="0" err="1"/>
              <a:t>Aashritharkk-aapath-ozhikkumavan</a:t>
            </a:r>
            <a:br>
              <a:rPr lang="en-US" sz="4000" dirty="0"/>
            </a:br>
            <a:r>
              <a:rPr lang="en-US" sz="4000" dirty="0"/>
              <a:t>Aa </a:t>
            </a:r>
            <a:r>
              <a:rPr lang="en-US" sz="4000" dirty="0" err="1"/>
              <a:t>divya</a:t>
            </a:r>
            <a:r>
              <a:rPr lang="en-US" sz="4000" dirty="0"/>
              <a:t> </a:t>
            </a:r>
            <a:r>
              <a:rPr lang="en-US" sz="4000" dirty="0" err="1"/>
              <a:t>paadathil-aashrayichoraarum</a:t>
            </a:r>
            <a:br>
              <a:rPr lang="en-US" sz="4000" dirty="0"/>
            </a:br>
            <a:r>
              <a:rPr lang="en-US" sz="4000" dirty="0" err="1"/>
              <a:t>Aalamba</a:t>
            </a:r>
            <a:r>
              <a:rPr lang="en-US" sz="4000" dirty="0"/>
              <a:t> </a:t>
            </a:r>
            <a:r>
              <a:rPr lang="en-US" sz="4000" dirty="0" err="1"/>
              <a:t>heenaraay</a:t>
            </a:r>
            <a:r>
              <a:rPr lang="en-US" sz="4000" dirty="0"/>
              <a:t> </a:t>
            </a:r>
            <a:r>
              <a:rPr lang="en-US" sz="4000" dirty="0" err="1"/>
              <a:t>theernnathilla</a:t>
            </a:r>
            <a:r>
              <a:rPr lang="en-US" sz="4000" dirty="0"/>
              <a:t>-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938506-7AD2-C4AF-C031-2FD2308F5BA1}"/>
              </a:ext>
            </a:extLst>
          </p:cNvPr>
          <p:cNvSpPr txBox="1">
            <a:spLocks/>
          </p:cNvSpPr>
          <p:nvPr/>
        </p:nvSpPr>
        <p:spPr>
          <a:xfrm>
            <a:off x="281126" y="5594"/>
            <a:ext cx="11668218" cy="34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Bgn-bnÂ</a:t>
            </a:r>
            <a:r>
              <a:rPr lang="en-US" sz="5400" b="1" dirty="0">
                <a:latin typeface="ML-TTAmbili" panose="04000000000000000000" pitchFamily="82" charset="0"/>
              </a:rPr>
              <a:t> ]</a:t>
            </a:r>
            <a:r>
              <a:rPr lang="en-US" sz="5400" b="1" dirty="0" err="1">
                <a:latin typeface="ML-TTAmbili" panose="04000000000000000000" pitchFamily="82" charset="0"/>
              </a:rPr>
              <a:t>mX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sbm</a:t>
            </a:r>
            <a:r>
              <a:rPr lang="en-US" sz="5400" b="1" dirty="0">
                <a:latin typeface="ML-TTAmbili" panose="04000000000000000000" pitchFamily="82" charset="0"/>
              </a:rPr>
              <a:t>-cp-¡p-a-h³</a:t>
            </a: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B{</a:t>
            </a:r>
            <a:r>
              <a:rPr lang="en-US" sz="5400" b="1" dirty="0" err="1">
                <a:latin typeface="ML-TTAmbili" panose="04000000000000000000" pitchFamily="82" charset="0"/>
              </a:rPr>
              <a:t>in-XÀ¡m</a:t>
            </a:r>
            <a:r>
              <a:rPr lang="en-US" sz="5400" b="1" dirty="0">
                <a:latin typeface="ML-TTAmbili" panose="04000000000000000000" pitchFamily="82" charset="0"/>
              </a:rPr>
              <a:t>-]-</a:t>
            </a:r>
            <a:r>
              <a:rPr lang="en-US" sz="5400" b="1" dirty="0" err="1">
                <a:latin typeface="ML-TTAmbili" panose="04000000000000000000" pitchFamily="82" charset="0"/>
              </a:rPr>
              <a:t>s¯m-gn</a:t>
            </a:r>
            <a:r>
              <a:rPr lang="en-US" sz="5400" b="1" dirty="0">
                <a:latin typeface="ML-TTAmbili" panose="04000000000000000000" pitchFamily="82" charset="0"/>
              </a:rPr>
              <a:t>-¡p-a-h³</a:t>
            </a: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B </a:t>
            </a:r>
            <a:r>
              <a:rPr lang="en-US" sz="5400" b="1" dirty="0" err="1">
                <a:latin typeface="ML-TTAmbili" panose="04000000000000000000" pitchFamily="82" charset="0"/>
              </a:rPr>
              <a:t>Znhy</a:t>
            </a:r>
            <a:r>
              <a:rPr lang="en-US" sz="5400" b="1" dirty="0">
                <a:latin typeface="ML-TTAmbili" panose="04000000000000000000" pitchFamily="82" charset="0"/>
              </a:rPr>
              <a:t>-]m-Z-¯n-</a:t>
            </a:r>
            <a:r>
              <a:rPr lang="en-US" sz="5400" b="1" dirty="0" err="1">
                <a:latin typeface="ML-TTAmbili" panose="04000000000000000000" pitchFamily="82" charset="0"/>
              </a:rPr>
              <a:t>em</a:t>
            </a:r>
            <a:r>
              <a:rPr lang="en-US" sz="5400" b="1" dirty="0">
                <a:latin typeface="ML-TTAmbili" panose="04000000000000000000" pitchFamily="82" charset="0"/>
              </a:rPr>
              <a:t>-{</a:t>
            </a:r>
            <a:r>
              <a:rPr lang="en-US" sz="5400" b="1" dirty="0" err="1">
                <a:latin typeface="ML-TTAmbili" panose="04000000000000000000" pitchFamily="82" charset="0"/>
              </a:rPr>
              <a:t>i-bn-t¨m-cmcpw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Bew-_-lo-\\-</a:t>
            </a:r>
            <a:r>
              <a:rPr lang="en-US" sz="5400" b="1" dirty="0" err="1">
                <a:latin typeface="ML-TTAmbili" panose="04000000000000000000" pitchFamily="82" charset="0"/>
              </a:rPr>
              <a:t>cmbv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XoÀ</a:t>
            </a:r>
            <a:r>
              <a:rPr lang="en-US" sz="5400" b="1" dirty="0">
                <a:latin typeface="ML-TTAmbili" panose="04000000000000000000" pitchFamily="82" charset="0"/>
              </a:rPr>
              <a:t>¶-</a:t>
            </a:r>
            <a:r>
              <a:rPr lang="en-US" sz="5400" b="1" dirty="0" err="1">
                <a:latin typeface="ML-TTAmbili" panose="04000000000000000000" pitchFamily="82" charset="0"/>
              </a:rPr>
              <a:t>Xn-Ãþ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9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222-4A48-6FF5-DBB0-D19939763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126" y="3429000"/>
            <a:ext cx="11668218" cy="3423406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Ekkaalathum</a:t>
            </a:r>
            <a:r>
              <a:rPr lang="en-US" sz="4000" i="1" dirty="0"/>
              <a:t> </a:t>
            </a:r>
            <a:r>
              <a:rPr lang="en-US" sz="4000" i="1" dirty="0" err="1"/>
              <a:t>thanbhakthare</a:t>
            </a:r>
            <a:br>
              <a:rPr lang="en-US" sz="4000" i="1" dirty="0"/>
            </a:br>
            <a:r>
              <a:rPr lang="en-US" sz="4000" i="1" dirty="0" err="1"/>
              <a:t>Thrukkaiyyaal</a:t>
            </a:r>
            <a:r>
              <a:rPr lang="en-US" sz="4000" i="1" dirty="0"/>
              <a:t> </a:t>
            </a:r>
            <a:r>
              <a:rPr lang="en-US" sz="4000" i="1" dirty="0" err="1"/>
              <a:t>thaangi</a:t>
            </a:r>
            <a:r>
              <a:rPr lang="en-US" sz="4000" i="1" dirty="0"/>
              <a:t> </a:t>
            </a:r>
            <a:r>
              <a:rPr lang="en-US" sz="4000" i="1" dirty="0" err="1"/>
              <a:t>nadathumavan</a:t>
            </a:r>
            <a:br>
              <a:rPr lang="en-US" sz="4000" i="1" dirty="0"/>
            </a:br>
            <a:r>
              <a:rPr lang="en-US" sz="4000" i="1" dirty="0" err="1"/>
              <a:t>Kashtathayil</a:t>
            </a:r>
            <a:r>
              <a:rPr lang="en-US" sz="4000" i="1" dirty="0"/>
              <a:t> </a:t>
            </a:r>
            <a:r>
              <a:rPr lang="en-US" sz="4000" i="1" dirty="0" err="1"/>
              <a:t>nal</a:t>
            </a:r>
            <a:r>
              <a:rPr lang="en-US" sz="4000" i="1" dirty="0"/>
              <a:t> </a:t>
            </a:r>
            <a:r>
              <a:rPr lang="en-US" sz="4000" i="1" dirty="0" err="1"/>
              <a:t>thuna</a:t>
            </a:r>
            <a:r>
              <a:rPr lang="en-US" sz="4000" i="1" dirty="0"/>
              <a:t> </a:t>
            </a:r>
            <a:r>
              <a:rPr lang="en-US" sz="4000" i="1" dirty="0" err="1"/>
              <a:t>thaan</a:t>
            </a:r>
            <a:br>
              <a:rPr lang="en-US" sz="4000" i="1" dirty="0"/>
            </a:br>
            <a:r>
              <a:rPr lang="en-US" sz="4000" i="1" dirty="0" err="1"/>
              <a:t>Dukhathil</a:t>
            </a:r>
            <a:r>
              <a:rPr lang="en-US" sz="4000" i="1" dirty="0"/>
              <a:t> </a:t>
            </a:r>
            <a:r>
              <a:rPr lang="en-US" sz="4000" i="1" dirty="0" err="1"/>
              <a:t>aashwaasa</a:t>
            </a:r>
            <a:r>
              <a:rPr lang="en-US" sz="4000" i="1" dirty="0"/>
              <a:t> </a:t>
            </a:r>
            <a:r>
              <a:rPr lang="en-US" sz="4000" i="1" dirty="0" err="1"/>
              <a:t>daayakanaam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53904E5-B4FC-333C-FBF0-0B34542864B3}"/>
              </a:ext>
            </a:extLst>
          </p:cNvPr>
          <p:cNvSpPr txBox="1">
            <a:spLocks/>
          </p:cNvSpPr>
          <p:nvPr/>
        </p:nvSpPr>
        <p:spPr>
          <a:xfrm>
            <a:off x="281126" y="5594"/>
            <a:ext cx="11668218" cy="34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F¡m-ep¯pw</a:t>
            </a:r>
            <a:r>
              <a:rPr lang="en-US" sz="5400" b="1" dirty="0">
                <a:latin typeface="ML-TTAmbili" panose="04000000000000000000" pitchFamily="82" charset="0"/>
              </a:rPr>
              <a:t> X³`-àsc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Xr</a:t>
            </a:r>
            <a:r>
              <a:rPr lang="en-US" sz="5400" b="1" dirty="0">
                <a:latin typeface="ML-TTAmbili" panose="04000000000000000000" pitchFamily="82" charset="0"/>
              </a:rPr>
              <a:t>¡-¿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Xm§n</a:t>
            </a:r>
            <a:r>
              <a:rPr lang="en-US" sz="5400" b="1" dirty="0">
                <a:latin typeface="ML-TTAmbili" panose="04000000000000000000" pitchFamily="82" charset="0"/>
              </a:rPr>
              <a:t> \\S-¯p-a-h³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IjvS</a:t>
            </a:r>
            <a:r>
              <a:rPr lang="en-US" sz="5400" b="1" dirty="0">
                <a:latin typeface="ML-TTAmbili" panose="04000000000000000000" pitchFamily="82" charset="0"/>
              </a:rPr>
              <a:t>-X-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\\ÂXpW Xm³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Zp:J¯nÂ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Bizm</a:t>
            </a:r>
            <a:r>
              <a:rPr lang="en-US" sz="5400" b="1" dirty="0">
                <a:latin typeface="ML-TTAmbili" panose="04000000000000000000" pitchFamily="82" charset="0"/>
              </a:rPr>
              <a:t>-k-</a:t>
            </a:r>
            <a:r>
              <a:rPr lang="en-US" sz="5400" b="1" dirty="0" err="1">
                <a:latin typeface="ML-TTAmbili" panose="04000000000000000000" pitchFamily="82" charset="0"/>
              </a:rPr>
              <a:t>Zm</a:t>
            </a:r>
            <a:r>
              <a:rPr lang="en-US" sz="5400" b="1" dirty="0">
                <a:latin typeface="ML-TTAmbili" panose="04000000000000000000" pitchFamily="82" charset="0"/>
              </a:rPr>
              <a:t>-b-I\\mw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66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222-4A48-6FF5-DBB0-D19939763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126" y="3429000"/>
            <a:ext cx="11668218" cy="3423406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/>
              <a:t>Than </a:t>
            </a:r>
            <a:r>
              <a:rPr lang="en-US" sz="4000" dirty="0" err="1"/>
              <a:t>balathaale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seva </a:t>
            </a:r>
            <a:r>
              <a:rPr lang="en-US" sz="4000" dirty="0" err="1"/>
              <a:t>cheyyum</a:t>
            </a:r>
            <a:br>
              <a:rPr lang="en-US" sz="4000" dirty="0"/>
            </a:br>
            <a:r>
              <a:rPr lang="en-US" sz="4000" dirty="0"/>
              <a:t>Than </a:t>
            </a:r>
            <a:r>
              <a:rPr lang="en-US" sz="4000" dirty="0" err="1"/>
              <a:t>mukham</a:t>
            </a:r>
            <a:r>
              <a:rPr lang="en-US" sz="4000" dirty="0"/>
              <a:t> </a:t>
            </a:r>
            <a:r>
              <a:rPr lang="en-US" sz="4000" dirty="0" err="1"/>
              <a:t>nokki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  <a:r>
              <a:rPr lang="en-US" sz="4000" dirty="0" err="1"/>
              <a:t>yaathra</a:t>
            </a:r>
            <a:r>
              <a:rPr lang="en-US" sz="4000" dirty="0"/>
              <a:t> </a:t>
            </a:r>
            <a:r>
              <a:rPr lang="en-US" sz="4000" dirty="0" err="1"/>
              <a:t>cheyyum</a:t>
            </a:r>
            <a:br>
              <a:rPr lang="en-US" sz="4000" dirty="0"/>
            </a:br>
            <a:r>
              <a:rPr lang="en-US" sz="4000" dirty="0"/>
              <a:t>Than </a:t>
            </a:r>
            <a:r>
              <a:rPr lang="en-US" sz="4000" dirty="0" err="1"/>
              <a:t>krupamel</a:t>
            </a:r>
            <a:r>
              <a:rPr lang="en-US" sz="4000" dirty="0"/>
              <a:t> </a:t>
            </a:r>
            <a:r>
              <a:rPr lang="en-US" sz="4000" dirty="0" err="1"/>
              <a:t>krupa</a:t>
            </a:r>
            <a:r>
              <a:rPr lang="en-US" sz="4000" dirty="0"/>
              <a:t> </a:t>
            </a:r>
            <a:r>
              <a:rPr lang="en-US" sz="4000" dirty="0" err="1"/>
              <a:t>praapichu</a:t>
            </a:r>
            <a:r>
              <a:rPr lang="en-US" sz="4000" dirty="0"/>
              <a:t> </a:t>
            </a:r>
            <a:r>
              <a:rPr lang="en-US" sz="4000" dirty="0" err="1"/>
              <a:t>njaaninnu</a:t>
            </a:r>
            <a:br>
              <a:rPr lang="en-US" sz="4000" dirty="0"/>
            </a:br>
            <a:r>
              <a:rPr lang="en-US" sz="4000" dirty="0"/>
              <a:t>Than pada </a:t>
            </a:r>
            <a:r>
              <a:rPr lang="en-US" sz="4000" dirty="0" err="1"/>
              <a:t>sevayil</a:t>
            </a:r>
            <a:r>
              <a:rPr lang="en-US" sz="4000" dirty="0"/>
              <a:t> </a:t>
            </a:r>
            <a:r>
              <a:rPr lang="en-US" sz="4000" dirty="0" err="1"/>
              <a:t>naal</a:t>
            </a:r>
            <a:r>
              <a:rPr lang="en-US" sz="4000" dirty="0"/>
              <a:t> </a:t>
            </a:r>
            <a:r>
              <a:rPr lang="en-US" sz="4000" dirty="0" err="1"/>
              <a:t>kazhikkum</a:t>
            </a:r>
            <a:r>
              <a:rPr lang="en-US" sz="4000" dirty="0"/>
              <a:t>-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938506-7AD2-C4AF-C031-2FD2308F5BA1}"/>
              </a:ext>
            </a:extLst>
          </p:cNvPr>
          <p:cNvSpPr txBox="1">
            <a:spLocks/>
          </p:cNvSpPr>
          <p:nvPr/>
        </p:nvSpPr>
        <p:spPr>
          <a:xfrm>
            <a:off x="281126" y="5594"/>
            <a:ext cx="11668218" cy="34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>
                <a:latin typeface="ML-TTAmbili" panose="04000000000000000000" pitchFamily="82" charset="0"/>
              </a:rPr>
              <a:t>X³_-e-¯</a:t>
            </a:r>
            <a:r>
              <a:rPr lang="en-US" sz="5400" b="1" dirty="0" err="1">
                <a:latin typeface="ML-TTAmbili" panose="04000000000000000000" pitchFamily="82" charset="0"/>
              </a:rPr>
              <a:t>mte</a:t>
            </a:r>
            <a:r>
              <a:rPr lang="en-US" sz="5400" b="1" dirty="0">
                <a:latin typeface="ML-TTAmbili" panose="04000000000000000000" pitchFamily="82" charset="0"/>
              </a:rPr>
              <a:t> Rm³ bp²w </a:t>
            </a:r>
            <a:r>
              <a:rPr lang="en-US" sz="5400" b="1" dirty="0" err="1">
                <a:latin typeface="ML-TTAmbili" panose="04000000000000000000" pitchFamily="82" charset="0"/>
              </a:rPr>
              <a:t>sN¿pw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X³apJw t\\</a:t>
            </a:r>
            <a:r>
              <a:rPr lang="en-US" sz="5400" b="1" dirty="0" err="1">
                <a:latin typeface="ML-TTAmbili" panose="04000000000000000000" pitchFamily="82" charset="0"/>
              </a:rPr>
              <a:t>m¡n</a:t>
            </a:r>
            <a:r>
              <a:rPr lang="en-US" sz="5400" b="1" dirty="0">
                <a:latin typeface="ML-TTAmbili" panose="04000000000000000000" pitchFamily="82" charset="0"/>
              </a:rPr>
              <a:t> Rm³ bm{X </a:t>
            </a:r>
            <a:r>
              <a:rPr lang="en-US" sz="5400" b="1" dirty="0" err="1">
                <a:latin typeface="ML-TTAmbili" panose="04000000000000000000" pitchFamily="82" charset="0"/>
              </a:rPr>
              <a:t>sN¿pw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X³Ir-]-</a:t>
            </a:r>
            <a:r>
              <a:rPr lang="en-US" sz="5400" b="1" dirty="0" err="1">
                <a:latin typeface="ML-TTAmbili" panose="04000000000000000000" pitchFamily="82" charset="0"/>
              </a:rPr>
              <a:t>taÂ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Ir</a:t>
            </a:r>
            <a:r>
              <a:rPr lang="en-US" sz="5400" b="1" dirty="0">
                <a:latin typeface="ML-TTAmbili" panose="04000000000000000000" pitchFamily="82" charset="0"/>
              </a:rPr>
              <a:t>] {]m]</a:t>
            </a:r>
            <a:r>
              <a:rPr lang="en-US" sz="5400" b="1" dirty="0" err="1">
                <a:latin typeface="ML-TTAmbili" panose="04000000000000000000" pitchFamily="82" charset="0"/>
              </a:rPr>
              <a:t>n¨p</a:t>
            </a:r>
            <a:r>
              <a:rPr lang="en-US" sz="5400" b="1" dirty="0">
                <a:latin typeface="ML-TTAmbili" panose="04000000000000000000" pitchFamily="82" charset="0"/>
              </a:rPr>
              <a:t> Rm\\</a:t>
            </a:r>
            <a:r>
              <a:rPr lang="en-US" sz="5400" b="1" dirty="0" err="1">
                <a:latin typeface="ML-TTAmbili" panose="04000000000000000000" pitchFamily="82" charset="0"/>
              </a:rPr>
              <a:t>n¶v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X³]Z </a:t>
            </a:r>
            <a:r>
              <a:rPr lang="en-US" sz="5400" b="1" dirty="0" err="1">
                <a:latin typeface="ML-TTAmbili" panose="04000000000000000000" pitchFamily="82" charset="0"/>
              </a:rPr>
              <a:t>tkh-bnÂ</a:t>
            </a:r>
            <a:r>
              <a:rPr lang="en-US" sz="5400" b="1" dirty="0">
                <a:latin typeface="ML-TTAmbili" panose="04000000000000000000" pitchFamily="82" charset="0"/>
              </a:rPr>
              <a:t> \\mÄ </a:t>
            </a:r>
            <a:r>
              <a:rPr lang="en-US" sz="5400" b="1" dirty="0" err="1">
                <a:latin typeface="ML-TTAmbili" panose="04000000000000000000" pitchFamily="82" charset="0"/>
              </a:rPr>
              <a:t>Ign¡pw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136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222-4A48-6FF5-DBB0-D19939763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126" y="3429000"/>
            <a:ext cx="11668218" cy="3423406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Ekkaalathum</a:t>
            </a:r>
            <a:r>
              <a:rPr lang="en-US" sz="4000" i="1" dirty="0"/>
              <a:t> </a:t>
            </a:r>
            <a:r>
              <a:rPr lang="en-US" sz="4000" i="1" dirty="0" err="1"/>
              <a:t>thanbhakthare</a:t>
            </a:r>
            <a:br>
              <a:rPr lang="en-US" sz="4000" i="1" dirty="0"/>
            </a:br>
            <a:r>
              <a:rPr lang="en-US" sz="4000" i="1" dirty="0" err="1"/>
              <a:t>Thrukkaiyyaal</a:t>
            </a:r>
            <a:r>
              <a:rPr lang="en-US" sz="4000" i="1" dirty="0"/>
              <a:t> </a:t>
            </a:r>
            <a:r>
              <a:rPr lang="en-US" sz="4000" i="1" dirty="0" err="1"/>
              <a:t>thaangi</a:t>
            </a:r>
            <a:r>
              <a:rPr lang="en-US" sz="4000" i="1" dirty="0"/>
              <a:t> </a:t>
            </a:r>
            <a:r>
              <a:rPr lang="en-US" sz="4000" i="1" dirty="0" err="1"/>
              <a:t>nadathumavan</a:t>
            </a:r>
            <a:br>
              <a:rPr lang="en-US" sz="4000" i="1" dirty="0"/>
            </a:br>
            <a:r>
              <a:rPr lang="en-US" sz="4000" i="1" dirty="0" err="1"/>
              <a:t>Kashtathayil</a:t>
            </a:r>
            <a:r>
              <a:rPr lang="en-US" sz="4000" i="1" dirty="0"/>
              <a:t> </a:t>
            </a:r>
            <a:r>
              <a:rPr lang="en-US" sz="4000" i="1" dirty="0" err="1"/>
              <a:t>nal</a:t>
            </a:r>
            <a:r>
              <a:rPr lang="en-US" sz="4000" i="1" dirty="0"/>
              <a:t> </a:t>
            </a:r>
            <a:r>
              <a:rPr lang="en-US" sz="4000" i="1" dirty="0" err="1"/>
              <a:t>thuna</a:t>
            </a:r>
            <a:r>
              <a:rPr lang="en-US" sz="4000" i="1" dirty="0"/>
              <a:t> </a:t>
            </a:r>
            <a:r>
              <a:rPr lang="en-US" sz="4000" i="1" dirty="0" err="1"/>
              <a:t>thaan</a:t>
            </a:r>
            <a:br>
              <a:rPr lang="en-US" sz="4000" i="1" dirty="0"/>
            </a:br>
            <a:r>
              <a:rPr lang="en-US" sz="4000" i="1" dirty="0" err="1"/>
              <a:t>Dukhathil</a:t>
            </a:r>
            <a:r>
              <a:rPr lang="en-US" sz="4000" i="1" dirty="0"/>
              <a:t> </a:t>
            </a:r>
            <a:r>
              <a:rPr lang="en-US" sz="4000" i="1" dirty="0" err="1"/>
              <a:t>aashwaasa</a:t>
            </a:r>
            <a:r>
              <a:rPr lang="en-US" sz="4000" i="1" dirty="0"/>
              <a:t> </a:t>
            </a:r>
            <a:r>
              <a:rPr lang="en-US" sz="4000" i="1" dirty="0" err="1"/>
              <a:t>daayakanaam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53904E5-B4FC-333C-FBF0-0B34542864B3}"/>
              </a:ext>
            </a:extLst>
          </p:cNvPr>
          <p:cNvSpPr txBox="1">
            <a:spLocks/>
          </p:cNvSpPr>
          <p:nvPr/>
        </p:nvSpPr>
        <p:spPr>
          <a:xfrm>
            <a:off x="281126" y="5594"/>
            <a:ext cx="11668218" cy="34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F¡m-ep¯pw</a:t>
            </a:r>
            <a:r>
              <a:rPr lang="en-US" sz="5400" b="1" dirty="0">
                <a:latin typeface="ML-TTAmbili" panose="04000000000000000000" pitchFamily="82" charset="0"/>
              </a:rPr>
              <a:t> X³`-àsc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Xr</a:t>
            </a:r>
            <a:r>
              <a:rPr lang="en-US" sz="5400" b="1" dirty="0">
                <a:latin typeface="ML-TTAmbili" panose="04000000000000000000" pitchFamily="82" charset="0"/>
              </a:rPr>
              <a:t>¡-¿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Xm§n</a:t>
            </a:r>
            <a:r>
              <a:rPr lang="en-US" sz="5400" b="1" dirty="0">
                <a:latin typeface="ML-TTAmbili" panose="04000000000000000000" pitchFamily="82" charset="0"/>
              </a:rPr>
              <a:t> \\S-¯p-a-h³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IjvS</a:t>
            </a:r>
            <a:r>
              <a:rPr lang="en-US" sz="5400" b="1" dirty="0">
                <a:latin typeface="ML-TTAmbili" panose="04000000000000000000" pitchFamily="82" charset="0"/>
              </a:rPr>
              <a:t>-X-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\\ÂXpW Xm³</a:t>
            </a:r>
          </a:p>
          <a:p>
            <a:r>
              <a:rPr lang="en-US" sz="5400" b="1" dirty="0" err="1">
                <a:latin typeface="ML-TTAmbili" panose="04000000000000000000" pitchFamily="82" charset="0"/>
              </a:rPr>
              <a:t>Zp:J¯nÂ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Bizm</a:t>
            </a:r>
            <a:r>
              <a:rPr lang="en-US" sz="5400" b="1" dirty="0">
                <a:latin typeface="ML-TTAmbili" panose="04000000000000000000" pitchFamily="82" charset="0"/>
              </a:rPr>
              <a:t>-k-</a:t>
            </a:r>
            <a:r>
              <a:rPr lang="en-US" sz="5400" b="1" dirty="0" err="1">
                <a:latin typeface="ML-TTAmbili" panose="04000000000000000000" pitchFamily="82" charset="0"/>
              </a:rPr>
              <a:t>Zm</a:t>
            </a:r>
            <a:r>
              <a:rPr lang="en-US" sz="5400" b="1" dirty="0">
                <a:latin typeface="ML-TTAmbili" panose="04000000000000000000" pitchFamily="82" charset="0"/>
              </a:rPr>
              <a:t>-b-I\\mw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84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222-4A48-6FF5-DBB0-D19939763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126" y="3429000"/>
            <a:ext cx="11668218" cy="3423406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Vaana</a:t>
            </a:r>
            <a:r>
              <a:rPr lang="en-US" sz="4000" dirty="0"/>
              <a:t> </a:t>
            </a:r>
            <a:r>
              <a:rPr lang="en-US" sz="4000" dirty="0" err="1"/>
              <a:t>vithaanathil</a:t>
            </a:r>
            <a:r>
              <a:rPr lang="en-US" sz="4000" dirty="0"/>
              <a:t> </a:t>
            </a:r>
            <a:r>
              <a:rPr lang="en-US" sz="4000" dirty="0" err="1"/>
              <a:t>dootharumaay</a:t>
            </a:r>
            <a:br>
              <a:rPr lang="en-US" sz="4000" dirty="0"/>
            </a:br>
            <a:r>
              <a:rPr lang="en-US" sz="4000" dirty="0" err="1"/>
              <a:t>Vannu</a:t>
            </a:r>
            <a:r>
              <a:rPr lang="en-US" sz="4000" dirty="0"/>
              <a:t> </a:t>
            </a:r>
            <a:r>
              <a:rPr lang="en-US" sz="4000" dirty="0" err="1"/>
              <a:t>vilikkumbol</a:t>
            </a:r>
            <a:r>
              <a:rPr lang="en-US" sz="4000" dirty="0"/>
              <a:t> aa </a:t>
            </a:r>
            <a:r>
              <a:rPr lang="en-US" sz="4000" dirty="0" err="1"/>
              <a:t>kshanathil</a:t>
            </a:r>
            <a:br>
              <a:rPr lang="en-US" sz="4000" dirty="0"/>
            </a:br>
            <a:r>
              <a:rPr lang="en-US" sz="4000" dirty="0" err="1"/>
              <a:t>Mannil</a:t>
            </a:r>
            <a:r>
              <a:rPr lang="en-US" sz="4000" dirty="0"/>
              <a:t> </a:t>
            </a:r>
            <a:r>
              <a:rPr lang="en-US" sz="4000" dirty="0" err="1"/>
              <a:t>maranjaalum</a:t>
            </a:r>
            <a:r>
              <a:rPr lang="en-US" sz="4000" dirty="0"/>
              <a:t> </a:t>
            </a:r>
            <a:r>
              <a:rPr lang="en-US" sz="4000" dirty="0" err="1"/>
              <a:t>mannilirunnaalum</a:t>
            </a:r>
            <a:br>
              <a:rPr lang="en-US" sz="4000" dirty="0"/>
            </a:br>
            <a:r>
              <a:rPr lang="en-US" sz="4000" dirty="0" err="1"/>
              <a:t>Vinnil</a:t>
            </a:r>
            <a:r>
              <a:rPr lang="en-US" sz="4000" dirty="0"/>
              <a:t> than </a:t>
            </a:r>
            <a:r>
              <a:rPr lang="en-US" sz="4000" dirty="0" err="1"/>
              <a:t>sannidhau</a:t>
            </a:r>
            <a:r>
              <a:rPr lang="en-US" sz="4000" dirty="0"/>
              <a:t> </a:t>
            </a:r>
            <a:r>
              <a:rPr lang="en-US" sz="4000" dirty="0" err="1"/>
              <a:t>chernnidum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-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938506-7AD2-C4AF-C031-2FD2308F5BA1}"/>
              </a:ext>
            </a:extLst>
          </p:cNvPr>
          <p:cNvSpPr txBox="1">
            <a:spLocks/>
          </p:cNvSpPr>
          <p:nvPr/>
        </p:nvSpPr>
        <p:spPr>
          <a:xfrm>
            <a:off x="281126" y="5594"/>
            <a:ext cx="11668218" cy="34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>
                <a:latin typeface="ML-TTAmbili" panose="04000000000000000000" pitchFamily="82" charset="0"/>
              </a:rPr>
              <a:t>hm\\-</a:t>
            </a:r>
            <a:r>
              <a:rPr lang="en-US" sz="5400" b="1" dirty="0" err="1">
                <a:latin typeface="ML-TTAmbili" panose="04000000000000000000" pitchFamily="82" charset="0"/>
              </a:rPr>
              <a:t>hn-Xm</a:t>
            </a:r>
            <a:r>
              <a:rPr lang="en-US" sz="5400" b="1" dirty="0">
                <a:latin typeface="ML-TTAmbili" panose="04000000000000000000" pitchFamily="82" charset="0"/>
              </a:rPr>
              <a:t>-\\-¯</a:t>
            </a:r>
            <a:r>
              <a:rPr lang="en-US" sz="5400" b="1" dirty="0" err="1">
                <a:latin typeface="ML-TTAmbili" panose="04000000000000000000" pitchFamily="82" charset="0"/>
              </a:rPr>
              <a:t>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ZqX</a:t>
            </a:r>
            <a:r>
              <a:rPr lang="en-US" sz="5400" b="1" dirty="0">
                <a:latin typeface="ML-TTAmbili" panose="04000000000000000000" pitchFamily="82" charset="0"/>
              </a:rPr>
              <a:t>-cp-</a:t>
            </a:r>
            <a:r>
              <a:rPr lang="en-US" sz="5400" b="1" dirty="0" err="1">
                <a:latin typeface="ML-TTAmbili" panose="04000000000000000000" pitchFamily="82" charset="0"/>
              </a:rPr>
              <a:t>ambv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h¶p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hnfn</a:t>
            </a:r>
            <a:r>
              <a:rPr lang="en-US" sz="5400" b="1" dirty="0">
                <a:latin typeface="ML-TTAmbili" panose="04000000000000000000" pitchFamily="82" charset="0"/>
              </a:rPr>
              <a:t>-¡p-t¼mÄ B £W-¯</a:t>
            </a:r>
            <a:r>
              <a:rPr lang="en-US" sz="5400" b="1" dirty="0" err="1">
                <a:latin typeface="ML-TTAmbili" panose="04000000000000000000" pitchFamily="82" charset="0"/>
              </a:rPr>
              <a:t>nÂ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a®nÂ</a:t>
            </a:r>
            <a:r>
              <a:rPr lang="en-US" sz="5400" b="1" dirty="0">
                <a:latin typeface="ML-TTAmbili" panose="04000000000000000000" pitchFamily="82" charset="0"/>
              </a:rPr>
              <a:t> ad-ª</a:t>
            </a:r>
            <a:r>
              <a:rPr lang="en-US" sz="5400" b="1" dirty="0" err="1">
                <a:latin typeface="ML-TTAmbili" panose="04000000000000000000" pitchFamily="82" charset="0"/>
              </a:rPr>
              <a:t>mepw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a¶n-en-cp</a:t>
            </a:r>
            <a:r>
              <a:rPr lang="en-US" sz="5400" b="1" dirty="0">
                <a:latin typeface="ML-TTAmbili" panose="04000000000000000000" pitchFamily="82" charset="0"/>
              </a:rPr>
              <a:t>-¶</a:t>
            </a:r>
            <a:r>
              <a:rPr lang="en-US" sz="5400" b="1" dirty="0" err="1">
                <a:latin typeface="ML-TTAmbili" panose="04000000000000000000" pitchFamily="82" charset="0"/>
              </a:rPr>
              <a:t>mepw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hn®nÂ</a:t>
            </a:r>
            <a:r>
              <a:rPr lang="en-US" sz="5400" b="1" dirty="0">
                <a:latin typeface="ML-TTAmbili" panose="04000000000000000000" pitchFamily="82" charset="0"/>
              </a:rPr>
              <a:t> X³k-¶n[u </a:t>
            </a:r>
            <a:r>
              <a:rPr lang="en-US" sz="5400" b="1" dirty="0" err="1">
                <a:latin typeface="ML-TTAmbili" panose="04000000000000000000" pitchFamily="82" charset="0"/>
              </a:rPr>
              <a:t>tNÀ¶nSpw</a:t>
            </a:r>
            <a:r>
              <a:rPr lang="en-US" sz="5400" b="1">
                <a:latin typeface="ML-TTAmbili" panose="04000000000000000000" pitchFamily="82" charset="0"/>
              </a:rPr>
              <a:t> Rm³þ 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2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502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ML-TTAmbili</vt:lpstr>
      <vt:lpstr>Office Theme</vt:lpstr>
      <vt:lpstr>Yeshu enikkethra nallavanaam Kleshamezhaathenne kaathavanaam Thaazhchakal vannaalum veezhchakal vannaalum Thaangi nadathuvaan vallabhanaam</vt:lpstr>
      <vt:lpstr>Ekkaalathum thanbhakthare Thrukkaiyyaal thaangi nadathumavan Kashtathayil nal thuna thaan Dukhathil aashwaasa daayakanaam</vt:lpstr>
      <vt:lpstr>Ullam kalangum prayaasam vannaal Undenikk-abhaya sthaanamonne Uttavar snehithar vittu-pomennaalum Unnathan maarilla kaividilla-</vt:lpstr>
      <vt:lpstr>Ekkaalathum thanbhakthare Thrukkaiyyaal thaangi nadathumavan Kashtathayil nal thuna thaan Dukhathil aashwaasa daayakanaam</vt:lpstr>
      <vt:lpstr>Aazhiyil paathay-orukkumavan Aashritharkk-aapath-ozhikkumavan Aa divya paadathil-aashrayichoraarum Aalamba heenaraay theernnathilla-</vt:lpstr>
      <vt:lpstr>Ekkaalathum thanbhakthare Thrukkaiyyaal thaangi nadathumavan Kashtathayil nal thuna thaan Dukhathil aashwaasa daayakanaam</vt:lpstr>
      <vt:lpstr>Than balathaale njaan seva cheyyum Than mukham nokki njaan yaathra cheyyum Than krupamel krupa praapichu njaaninnu Than pada sevayil naal kazhikkum-</vt:lpstr>
      <vt:lpstr>Ekkaalathum thanbhakthare Thrukkaiyyaal thaangi nadathumavan Kashtathayil nal thuna thaan Dukhathil aashwaasa daayakanaam</vt:lpstr>
      <vt:lpstr>Vaana vithaanathil dootharumaay Vannu vilikkumbol aa kshanathil Mannil maranjaalum mannilirunnaalum Vinnil than sannidhau chernnidum njaan-</vt:lpstr>
      <vt:lpstr>Ekkaalathum thanbhakthare Thrukkaiyyaal thaangi nadathumavan Kashtathayil nal thuna thaan Dukhathil aashwaasa daayakanaam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 എനിക്കെത്ര നല്ലവനാം ക്ലേശ</dc:title>
  <dc:subject>719</dc:subject>
  <dc:creator>Christie Varghese</dc:creator>
  <cp:keywords>Formatting Pending</cp:keywords>
  <cp:lastModifiedBy>Shaji Varghese</cp:lastModifiedBy>
  <cp:revision>1</cp:revision>
  <dcterms:created xsi:type="dcterms:W3CDTF">2024-01-03T15:48:51Z</dcterms:created>
  <dcterms:modified xsi:type="dcterms:W3CDTF">2024-03-03T18:01:34Z</dcterms:modified>
</cp:coreProperties>
</file>